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9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428" r:id="rId9"/>
    <p:sldId id="418" r:id="rId10"/>
    <p:sldId id="360" r:id="rId11"/>
    <p:sldId id="361" r:id="rId12"/>
    <p:sldId id="419" r:id="rId13"/>
    <p:sldId id="400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423" r:id="rId22"/>
    <p:sldId id="364" r:id="rId23"/>
    <p:sldId id="399" r:id="rId24"/>
    <p:sldId id="425" r:id="rId25"/>
    <p:sldId id="426" r:id="rId26"/>
    <p:sldId id="365" r:id="rId27"/>
    <p:sldId id="371" r:id="rId28"/>
    <p:sldId id="372" r:id="rId29"/>
    <p:sldId id="374" r:id="rId30"/>
    <p:sldId id="373" r:id="rId31"/>
    <p:sldId id="403" r:id="rId32"/>
    <p:sldId id="375" r:id="rId33"/>
    <p:sldId id="376" r:id="rId34"/>
    <p:sldId id="404" r:id="rId35"/>
    <p:sldId id="377" r:id="rId36"/>
    <p:sldId id="378" r:id="rId37"/>
    <p:sldId id="405" r:id="rId38"/>
    <p:sldId id="384" r:id="rId39"/>
    <p:sldId id="406" r:id="rId40"/>
    <p:sldId id="385" r:id="rId41"/>
    <p:sldId id="407" r:id="rId42"/>
    <p:sldId id="424" r:id="rId43"/>
    <p:sldId id="386" r:id="rId44"/>
    <p:sldId id="387" r:id="rId45"/>
    <p:sldId id="408" r:id="rId46"/>
    <p:sldId id="410" r:id="rId47"/>
    <p:sldId id="411" r:id="rId48"/>
    <p:sldId id="412" r:id="rId49"/>
    <p:sldId id="393" r:id="rId50"/>
    <p:sldId id="389" r:id="rId51"/>
    <p:sldId id="390" r:id="rId52"/>
    <p:sldId id="394" r:id="rId53"/>
    <p:sldId id="395" r:id="rId54"/>
    <p:sldId id="396" r:id="rId55"/>
    <p:sldId id="397" r:id="rId56"/>
    <p:sldId id="427" r:id="rId57"/>
    <p:sldId id="39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>
      <p:cViewPr varScale="1">
        <p:scale>
          <a:sx n="64" d="100"/>
          <a:sy n="64" d="100"/>
        </p:scale>
        <p:origin x="129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8.png"/><Relationship Id="rId4" Type="http://schemas.openxmlformats.org/officeDocument/2006/relationships/image" Target="../media/image6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tiff"/><Relationship Id="rId4" Type="http://schemas.openxmlformats.org/officeDocument/2006/relationships/image" Target="../media/image8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emf"/><Relationship Id="rId5" Type="http://schemas.openxmlformats.org/officeDocument/2006/relationships/image" Target="../media/image115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8.png"/><Relationship Id="rId7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200400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2334608" y="1942588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/>
          <a:srcRect r="4431"/>
          <a:stretch>
            <a:fillRect/>
          </a:stretch>
        </p:blipFill>
        <p:spPr>
          <a:xfrm>
            <a:off x="428596" y="1714488"/>
            <a:ext cx="2571768" cy="4397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9821" y="4572000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4203878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4300" y="420387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yields: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021" y="5029200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20387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9987" y="4696123"/>
            <a:ext cx="3834765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7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9" y="5557123"/>
            <a:ext cx="5744250" cy="882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531" y="2667000"/>
            <a:ext cx="3213675" cy="1431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0" grpId="0" animBg="1"/>
      <p:bldP spid="21" grpId="0"/>
      <p:bldP spid="2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TEM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5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6499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876800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16843"/>
            <a:ext cx="6209824" cy="282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10" y="4840986"/>
            <a:ext cx="6096762" cy="171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17" y="1586936"/>
                <a:ext cx="795602" cy="381258"/>
              </a:xfrm>
              <a:prstGeom prst="rect">
                <a:avLst/>
              </a:prstGeom>
              <a:blipFill rotWithShape="0">
                <a:blip r:embed="rId2"/>
                <a:stretch>
                  <a:fillRect l="-3846" t="-3175" r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23" y="1549746"/>
                <a:ext cx="2108398" cy="4457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number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24000"/>
                <a:ext cx="3149726" cy="445635"/>
              </a:xfrm>
              <a:prstGeom prst="rect">
                <a:avLst/>
              </a:prstGeom>
              <a:blipFill rotWithShape="0">
                <a:blip r:embed="rId4"/>
                <a:stretch>
                  <a:fillRect l="-2132" r="-7946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2503951"/>
            <a:ext cx="201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44" y="2480790"/>
                <a:ext cx="3459024" cy="4457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30" y="2969277"/>
                <a:ext cx="3904852" cy="553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553" y="3015411"/>
                <a:ext cx="256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4000" r="-1142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54" y="3973837"/>
                <a:ext cx="5088829" cy="4457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Directional Relation Between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1" y="1676400"/>
                <a:ext cx="2201436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 rot="18191949">
            <a:off x="2137816" y="3582187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4" y="2390770"/>
            <a:ext cx="39433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45396" y="2895600"/>
            <a:ext cx="6570004" cy="362182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396" y="3352800"/>
            <a:ext cx="1512658" cy="41408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095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2590800" y="5486400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972" y="2198987"/>
                <a:ext cx="2514600" cy="679481"/>
              </a:xfrm>
              <a:prstGeom prst="rect">
                <a:avLst/>
              </a:prstGeom>
              <a:blipFill rotWithShape="0">
                <a:blip r:embed="rId5"/>
                <a:stretch>
                  <a:fillRect l="-2184" t="-3604" r="-3155" b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514600" y="5504688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3285744" y="31863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>
          <a:xfrm flipH="1" flipV="1">
            <a:off x="3285744" y="3786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>
          <a:xfrm flipH="1" flipV="1">
            <a:off x="3285744" y="439033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H="1" flipV="1">
            <a:off x="3285744" y="499079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>
          <a:xfrm>
            <a:off x="1685544" y="5536383"/>
            <a:ext cx="2895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358639" y="504910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285744" y="2668215"/>
            <a:ext cx="0" cy="2868168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346704" y="2540612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5" y="3189420"/>
                <a:ext cx="4572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0" r="-24000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 flipH="1">
            <a:off x="1859280" y="4847535"/>
            <a:ext cx="2459736" cy="1639824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677924" y="5963211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3035808" y="334487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>
          <a:xfrm flipH="1" flipV="1">
            <a:off x="3035808" y="394532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>
          <a:xfrm flipH="1" flipV="1">
            <a:off x="3035808" y="454883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/>
          <p:cNvCxnSpPr/>
          <p:nvPr/>
        </p:nvCxnSpPr>
        <p:spPr>
          <a:xfrm flipH="1" flipV="1">
            <a:off x="3035808" y="51492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 flipH="1" flipV="1">
            <a:off x="2779776" y="35018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 flipH="1" flipV="1">
            <a:off x="2779776" y="410229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>
          <a:xfrm flipH="1" flipV="1">
            <a:off x="2779776" y="47058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 flipH="1" flipV="1">
            <a:off x="2779776" y="53062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2" name="Straight Arrow Connector 71"/>
          <p:cNvCxnSpPr/>
          <p:nvPr/>
        </p:nvCxnSpPr>
        <p:spPr>
          <a:xfrm flipH="1" flipV="1">
            <a:off x="3538728" y="299435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 flipV="1">
            <a:off x="3538728" y="359480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>
          <a:xfrm flipH="1" flipV="1">
            <a:off x="3538728" y="4198311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5" name="Straight Arrow Connector 74"/>
          <p:cNvCxnSpPr/>
          <p:nvPr/>
        </p:nvCxnSpPr>
        <p:spPr>
          <a:xfrm flipH="1" flipV="1">
            <a:off x="3538728" y="479876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6" name="Straight Arrow Connector 75"/>
          <p:cNvCxnSpPr/>
          <p:nvPr/>
        </p:nvCxnSpPr>
        <p:spPr>
          <a:xfrm flipH="1" flipV="1">
            <a:off x="3794760" y="282202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 flipH="1" flipV="1">
            <a:off x="3794760" y="342248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flipH="1" flipV="1">
            <a:off x="3794760" y="402598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>
          <a:xfrm flipH="1" flipV="1">
            <a:off x="3794760" y="462644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>
          <a:xfrm flipH="1" flipV="1">
            <a:off x="2520696" y="370148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>
          <a:xfrm flipH="1" flipV="1">
            <a:off x="2520696" y="430194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>
          <a:xfrm flipH="1" flipV="1">
            <a:off x="2520696" y="4905447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 flipH="1" flipV="1">
            <a:off x="2520696" y="5505903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flipH="1" flipV="1">
            <a:off x="2264664" y="385845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 flipV="1">
            <a:off x="2264664" y="445891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 flipH="1" flipV="1">
            <a:off x="2264664" y="506241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 flipH="1" flipV="1">
            <a:off x="2264664" y="5662875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15" y="5162931"/>
            <a:ext cx="3943350" cy="768240"/>
          </a:xfrm>
          <a:prstGeom prst="rect">
            <a:avLst/>
          </a:prstGeom>
        </p:spPr>
      </p:pic>
      <p:sp>
        <p:nvSpPr>
          <p:cNvPr id="89" name="Content Placeholder 4"/>
          <p:cNvSpPr txBox="1">
            <a:spLocks/>
          </p:cNvSpPr>
          <p:nvPr/>
        </p:nvSpPr>
        <p:spPr>
          <a:xfrm>
            <a:off x="4962143" y="2494435"/>
            <a:ext cx="3572256" cy="1863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source does not vary with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field does not either.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the wave only has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variation, propagating from the source to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−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7" y="4376857"/>
            <a:ext cx="970313" cy="417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735" y="3689741"/>
            <a:ext cx="970313" cy="426800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3035808" y="583387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 flipH="1" flipV="1">
            <a:off x="2779776" y="5990844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3538728" y="5483352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flipH="1" flipV="1">
            <a:off x="3794760" y="531103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 flipH="1" flipV="1">
            <a:off x="2520696" y="6190488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 flipH="1" flipV="1">
            <a:off x="2264664" y="6347460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flipH="1" flipV="1">
            <a:off x="3285744" y="5675139"/>
            <a:ext cx="0" cy="457200"/>
          </a:xfrm>
          <a:prstGeom prst="straightConnector1">
            <a:avLst/>
          </a:prstGeom>
          <a:noFill/>
          <a:ln w="381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99" name="Content Placeholder 4"/>
          <p:cNvSpPr txBox="1">
            <a:spLocks/>
          </p:cNvSpPr>
          <p:nvPr/>
        </p:nvSpPr>
        <p:spPr>
          <a:xfrm>
            <a:off x="4962142" y="594421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51" name="Content Placeholder 4"/>
          <p:cNvSpPr txBox="1">
            <a:spLocks/>
          </p:cNvSpPr>
          <p:nvPr/>
        </p:nvSpPr>
        <p:spPr>
          <a:xfrm>
            <a:off x="4960800" y="4429132"/>
            <a:ext cx="3572256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allAtOnce"/>
      <p:bldP spid="99" grpId="0" build="allAtOnce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219201" y="1651468"/>
            <a:ext cx="6591985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83" y="2699464"/>
            <a:ext cx="4347000" cy="186240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219200" y="4572000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78469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208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730819"/>
            <a:ext cx="197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Pay attention to the big black arrow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50520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17064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50928"/>
            <a:ext cx="2794500" cy="3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4555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52" y="2448822"/>
                <a:ext cx="1939570" cy="386644"/>
              </a:xfrm>
              <a:prstGeom prst="rect">
                <a:avLst/>
              </a:prstGeom>
              <a:blipFill rotWithShape="0">
                <a:blip r:embed="rId3"/>
                <a:stretch>
                  <a:fillRect l="-1572" t="-4762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Velocity and Wavelength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87296"/>
                <a:ext cx="1047594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9469" r="26609" b="81967"/>
          <a:stretch/>
        </p:blipFill>
        <p:spPr bwMode="auto">
          <a:xfrm>
            <a:off x="2285999" y="1740408"/>
            <a:ext cx="388620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0537" t="32787" r="38103" b="49180"/>
          <a:stretch/>
        </p:blipFill>
        <p:spPr bwMode="auto">
          <a:xfrm>
            <a:off x="6324600" y="1746504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3745" y="2868983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7296"/>
                <a:ext cx="1008353" cy="7561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3128" y="1907954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258" y="2872800"/>
            <a:ext cx="126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Lossy</a:t>
            </a:r>
          </a:p>
        </p:txBody>
      </p:sp>
    </p:spTree>
    <p:extLst>
      <p:ext uri="{BB962C8B-B14F-4D97-AF65-F5344CB8AC3E}">
        <p14:creationId xmlns:p14="http://schemas.microsoft.com/office/powerpoint/2010/main" val="245642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dc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ac</a:t>
            </a:r>
            <a:r>
              <a:rPr lang="en-US" dirty="0"/>
              <a:t> Current Flow in Conductors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1720" y="1600200"/>
            <a:ext cx="4913479" cy="50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18288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Uniform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40386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uniform distribution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Conductor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600200"/>
            <a:ext cx="4050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conductor with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baseline="-25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</a:rPr>
              <a:t> at the surface: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495800"/>
            <a:ext cx="3381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current crossing 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dirty="0" err="1">
                <a:solidFill>
                  <a:srgbClr val="FF0000"/>
                </a:solidFill>
              </a:rPr>
              <a:t>-</a:t>
            </a:r>
            <a:r>
              <a:rPr lang="en-US" sz="2000" i="1" dirty="0" err="1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plane: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876800"/>
            <a:ext cx="41910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585" y="0"/>
            <a:ext cx="44194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8" y="2057400"/>
            <a:ext cx="517672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 cstate="print"/>
          <a:srcRect l="28324" t="2857" r="58389" b="71429"/>
          <a:stretch/>
        </p:blipFill>
        <p:spPr bwMode="auto">
          <a:xfrm>
            <a:off x="2362200" y="4895910"/>
            <a:ext cx="68580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724" y="5169803"/>
            <a:ext cx="1919925" cy="23538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394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35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133601"/>
            <a:ext cx="4114799" cy="11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" y="32004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q7.6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00200"/>
            <a:ext cx="3276600" cy="1586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1977983"/>
            <a:ext cx="99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Source free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14422"/>
            <a:ext cx="9144000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282" y="1181123"/>
          <a:ext cx="8774113" cy="560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公式" r:id="rId3" imgW="5486400" imgH="3504960" progId="Equation.3">
                  <p:embed/>
                </p:oleObj>
              </mc:Choice>
              <mc:Fallback>
                <p:oleObj name="公式" r:id="rId3" imgW="5486400" imgH="3504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1181123"/>
                        <a:ext cx="8774113" cy="560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2648" y="142852"/>
            <a:ext cx="8153400" cy="990600"/>
          </a:xfrm>
        </p:spPr>
        <p:txBody>
          <a:bodyPr/>
          <a:lstStyle/>
          <a:p>
            <a:r>
              <a:rPr lang="en-US" dirty="0"/>
              <a:t>Explanation of Wave Speed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 Expansion</a:t>
            </a:r>
          </a:p>
        </p:txBody>
      </p:sp>
      <p:sp>
        <p:nvSpPr>
          <p:cNvPr id="4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90600" y="2133600"/>
            <a:ext cx="6925175" cy="486950"/>
          </a:xfrm>
          <a:blipFill rotWithShape="0">
            <a:blip r:embed="rId2"/>
            <a:stretch>
              <a:fillRect l="-968" t="-6250" b="-3750"/>
            </a:stretch>
          </a:blipFill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𝜇𝜀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98477"/>
                <a:ext cx="4122282" cy="4007123"/>
              </a:xfrm>
              <a:prstGeom prst="rect">
                <a:avLst/>
              </a:prstGeom>
              <a:blipFill rotWithShape="0">
                <a:blip r:embed="rId3"/>
                <a:stretch>
                  <a:fillRect l="-2515" t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88" y="1617666"/>
            <a:ext cx="2691000" cy="4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9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28545</TotalTime>
  <Words>1004</Words>
  <Application>Microsoft Office PowerPoint</Application>
  <PresentationFormat>全屏显示(4:3)</PresentationFormat>
  <Paragraphs>205</Paragraphs>
  <Slides>57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Explanation of Wave Speed</vt:lpstr>
      <vt:lpstr>Wave Equation Expansion</vt:lpstr>
      <vt:lpstr>Lossless Media</vt:lpstr>
      <vt:lpstr>Uniform Plane Wave</vt:lpstr>
      <vt:lpstr>Transverse Electromagnetic (TEM) Wave</vt:lpstr>
      <vt:lpstr>Uniform Plane Wave Solution</vt:lpstr>
      <vt:lpstr>Proof of TEM Nature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Directional Relation Between E and H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Phase Velocity and Wavelength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dc vs ac Current Flow in Conductors</vt:lpstr>
      <vt:lpstr>Linear Conductor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412</cp:revision>
  <dcterms:created xsi:type="dcterms:W3CDTF">2010-03-29T13:07:50Z</dcterms:created>
  <dcterms:modified xsi:type="dcterms:W3CDTF">2018-04-08T02:02:27Z</dcterms:modified>
</cp:coreProperties>
</file>